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3CA086-014B-4673-93B6-B982B59B335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2FE2DA-0480-4EC8-A4F8-D646119DF184}">
      <dgm:prSet phldrT="[Text]" custT="1"/>
      <dgm:spPr/>
      <dgm:t>
        <a:bodyPr/>
        <a:lstStyle/>
        <a:p>
          <a:r>
            <a:rPr lang="en-US" sz="1100" dirty="0" err="1" smtClean="0">
              <a:hlinkClick xmlns:r="http://schemas.openxmlformats.org/officeDocument/2006/relationships" r:id="rId1" action="ppaction://hlinksldjump"/>
            </a:rPr>
            <a:t>Sebtutios</a:t>
          </a:r>
          <a:r>
            <a:rPr lang="en-US" sz="1100" dirty="0" smtClean="0">
              <a:hlinkClick xmlns:r="http://schemas.openxmlformats.org/officeDocument/2006/relationships" r:id="rId1" action="ppaction://hlinksldjump"/>
            </a:rPr>
            <a:t> (</a:t>
          </a:r>
          <a:r>
            <a:rPr lang="en-US" sz="1100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sz="1100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sz="1100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sz="1100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sz="1100" dirty="0" smtClean="0"/>
            <a:t>)</a:t>
          </a:r>
          <a:endParaRPr lang="en-US" sz="1100" dirty="0"/>
        </a:p>
      </dgm:t>
    </dgm:pt>
    <dgm:pt modelId="{D1EFB38E-B6E2-4FF3-AE01-373F29FB0447}" type="parTrans" cxnId="{4137548E-0B76-4A47-9501-F627B3571B4C}">
      <dgm:prSet/>
      <dgm:spPr/>
      <dgm:t>
        <a:bodyPr/>
        <a:lstStyle/>
        <a:p>
          <a:endParaRPr lang="en-US"/>
        </a:p>
      </dgm:t>
    </dgm:pt>
    <dgm:pt modelId="{6D5C01BA-9E8A-433A-B1B5-6B7B4EE7DB74}" type="sibTrans" cxnId="{4137548E-0B76-4A47-9501-F627B3571B4C}">
      <dgm:prSet/>
      <dgm:spPr/>
      <dgm:t>
        <a:bodyPr/>
        <a:lstStyle/>
        <a:p>
          <a:endParaRPr lang="en-US"/>
        </a:p>
      </dgm:t>
    </dgm:pt>
    <dgm:pt modelId="{E876577D-5887-4393-8BC0-06C36C5670AC}">
      <dgm:prSet phldrT="[Text]"/>
      <dgm:spPr/>
      <dgm:t>
        <a:bodyPr/>
        <a:lstStyle/>
        <a:p>
          <a:r>
            <a:rPr lang="en-US" dirty="0" smtClean="0"/>
            <a:t>Modify (</a:t>
          </a:r>
          <a:r>
            <a:rPr lang="en-US" dirty="0" err="1" smtClean="0"/>
            <a:t>hiêụ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 )</a:t>
          </a:r>
          <a:endParaRPr lang="en-US" dirty="0"/>
        </a:p>
      </dgm:t>
    </dgm:pt>
    <dgm:pt modelId="{0A7EB3A2-D050-4AB9-B3F5-9EE05A06AB2A}" type="parTrans" cxnId="{3E51E746-DF7F-4260-85FA-DD51E30EA986}">
      <dgm:prSet/>
      <dgm:spPr/>
      <dgm:t>
        <a:bodyPr/>
        <a:lstStyle/>
        <a:p>
          <a:endParaRPr lang="en-US"/>
        </a:p>
      </dgm:t>
    </dgm:pt>
    <dgm:pt modelId="{70B8054D-8155-480C-AE67-44375275695C}" type="sibTrans" cxnId="{3E51E746-DF7F-4260-85FA-DD51E30EA986}">
      <dgm:prSet/>
      <dgm:spPr/>
      <dgm:t>
        <a:bodyPr/>
        <a:lstStyle/>
        <a:p>
          <a:endParaRPr lang="en-US"/>
        </a:p>
      </dgm:t>
    </dgm:pt>
    <dgm:pt modelId="{3A75B7FC-89A9-499E-8741-FE37045451B0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Combine 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kết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hợp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)</a:t>
          </a:r>
          <a:endParaRPr lang="en-US" dirty="0"/>
        </a:p>
      </dgm:t>
    </dgm:pt>
    <dgm:pt modelId="{A0B086BD-B507-4974-B155-E3D3CABDC85A}" type="parTrans" cxnId="{0FC1B306-225A-4544-9AC8-601AD5A6B7C4}">
      <dgm:prSet/>
      <dgm:spPr/>
      <dgm:t>
        <a:bodyPr/>
        <a:lstStyle/>
        <a:p>
          <a:endParaRPr lang="en-US"/>
        </a:p>
      </dgm:t>
    </dgm:pt>
    <dgm:pt modelId="{1C4944E7-20F3-4B02-958B-A388D9A03F55}" type="sibTrans" cxnId="{0FC1B306-225A-4544-9AC8-601AD5A6B7C4}">
      <dgm:prSet/>
      <dgm:spPr/>
      <dgm:t>
        <a:bodyPr/>
        <a:lstStyle/>
        <a:p>
          <a:endParaRPr lang="en-US"/>
        </a:p>
      </dgm:t>
    </dgm:pt>
    <dgm:pt modelId="{5B99A3DE-5BAD-4442-8AFE-F330A293D3DE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Adapt (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thích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nghi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smtClean="0"/>
            <a:t>)</a:t>
          </a:r>
          <a:endParaRPr lang="en-US" dirty="0"/>
        </a:p>
      </dgm:t>
    </dgm:pt>
    <dgm:pt modelId="{BD7630A7-927E-4384-9574-AEEA0BA306A5}" type="parTrans" cxnId="{0AEE3FD2-EDB5-4878-9ED7-A4CBCF5BB57A}">
      <dgm:prSet/>
      <dgm:spPr/>
      <dgm:t>
        <a:bodyPr/>
        <a:lstStyle/>
        <a:p>
          <a:endParaRPr lang="en-US"/>
        </a:p>
      </dgm:t>
    </dgm:pt>
    <dgm:pt modelId="{286B51E9-9047-488A-B5D9-0DFA1FE5473C}" type="sibTrans" cxnId="{0AEE3FD2-EDB5-4878-9ED7-A4CBCF5BB57A}">
      <dgm:prSet/>
      <dgm:spPr/>
      <dgm:t>
        <a:bodyPr/>
        <a:lstStyle/>
        <a:p>
          <a:endParaRPr lang="en-US"/>
        </a:p>
      </dgm:t>
    </dgm:pt>
    <dgm:pt modelId="{BB69FF18-1941-4CAF-A90A-241AEF2E7ACF}">
      <dgm:prSet phldrT="[Text]"/>
      <dgm:spPr/>
      <dgm:t>
        <a:bodyPr/>
        <a:lstStyle/>
        <a:p>
          <a:r>
            <a:rPr lang="en-US" dirty="0" smtClean="0"/>
            <a:t>Put 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vaò</a:t>
          </a:r>
          <a:r>
            <a:rPr lang="en-US" dirty="0" smtClean="0"/>
            <a:t> )</a:t>
          </a:r>
          <a:endParaRPr lang="en-US" dirty="0"/>
        </a:p>
      </dgm:t>
    </dgm:pt>
    <dgm:pt modelId="{53B85FA2-5B2F-47B6-A048-D2737737080D}" type="parTrans" cxnId="{176766D6-6460-484E-8E8E-5E25712EFA99}">
      <dgm:prSet/>
      <dgm:spPr/>
      <dgm:t>
        <a:bodyPr/>
        <a:lstStyle/>
        <a:p>
          <a:endParaRPr lang="en-US"/>
        </a:p>
      </dgm:t>
    </dgm:pt>
    <dgm:pt modelId="{0013208A-D052-4ABE-8CF7-FA570863DD20}" type="sibTrans" cxnId="{176766D6-6460-484E-8E8E-5E25712EFA99}">
      <dgm:prSet/>
      <dgm:spPr/>
      <dgm:t>
        <a:bodyPr/>
        <a:lstStyle/>
        <a:p>
          <a:endParaRPr lang="en-US"/>
        </a:p>
      </dgm:t>
    </dgm:pt>
    <dgm:pt modelId="{0B19CD41-9D75-465E-B245-CB863E99CFDB}">
      <dgm:prSet phldrT="[Text]"/>
      <dgm:spPr/>
      <dgm:t>
        <a:bodyPr/>
        <a:lstStyle/>
        <a:p>
          <a:r>
            <a:rPr lang="en-US" dirty="0" smtClean="0"/>
            <a:t>Eliminate (</a:t>
          </a:r>
          <a:r>
            <a:rPr lang="en-US" dirty="0" err="1" smtClean="0"/>
            <a:t>loaị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 )</a:t>
          </a:r>
          <a:endParaRPr lang="en-US" dirty="0"/>
        </a:p>
      </dgm:t>
    </dgm:pt>
    <dgm:pt modelId="{7DAE11EA-DEC6-45A1-BDF4-CE9202DAB2D7}" type="parTrans" cxnId="{5F36BEB5-ABDE-4DF0-99D8-C5D884DD8927}">
      <dgm:prSet/>
      <dgm:spPr/>
      <dgm:t>
        <a:bodyPr/>
        <a:lstStyle/>
        <a:p>
          <a:endParaRPr lang="en-US"/>
        </a:p>
      </dgm:t>
    </dgm:pt>
    <dgm:pt modelId="{A0740560-BE11-45B0-B046-AA14E2F9532C}" type="sibTrans" cxnId="{5F36BEB5-ABDE-4DF0-99D8-C5D884DD8927}">
      <dgm:prSet/>
      <dgm:spPr/>
      <dgm:t>
        <a:bodyPr/>
        <a:lstStyle/>
        <a:p>
          <a:endParaRPr lang="en-US"/>
        </a:p>
      </dgm:t>
    </dgm:pt>
    <dgm:pt modelId="{8268E8D1-5189-4EFA-981E-74ADB9D43577}">
      <dgm:prSet phldrT="[Text]"/>
      <dgm:spPr/>
      <dgm:t>
        <a:bodyPr/>
        <a:lstStyle/>
        <a:p>
          <a:r>
            <a:rPr lang="en-US" dirty="0" smtClean="0"/>
            <a:t>Reverse ( </a:t>
          </a:r>
          <a:r>
            <a:rPr lang="en-US" dirty="0" err="1" smtClean="0"/>
            <a:t>đaỏ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 )</a:t>
          </a:r>
          <a:endParaRPr lang="en-US" dirty="0"/>
        </a:p>
      </dgm:t>
    </dgm:pt>
    <dgm:pt modelId="{B4CC5D97-B536-4A67-BFD3-03FD7E154856}" type="parTrans" cxnId="{A42A5D47-2F9A-4221-9BE5-BF4F2C5DD111}">
      <dgm:prSet/>
      <dgm:spPr/>
      <dgm:t>
        <a:bodyPr/>
        <a:lstStyle/>
        <a:p>
          <a:endParaRPr lang="en-US"/>
        </a:p>
      </dgm:t>
    </dgm:pt>
    <dgm:pt modelId="{47DC2F85-E5B4-4EDA-BB03-AFD6C5C20C33}" type="sibTrans" cxnId="{A42A5D47-2F9A-4221-9BE5-BF4F2C5DD111}">
      <dgm:prSet/>
      <dgm:spPr/>
      <dgm:t>
        <a:bodyPr/>
        <a:lstStyle/>
        <a:p>
          <a:endParaRPr lang="en-US"/>
        </a:p>
      </dgm:t>
    </dgm:pt>
    <dgm:pt modelId="{83C6C404-810D-434E-B795-C417403DE3C2}" type="pres">
      <dgm:prSet presAssocID="{C53CA086-014B-4673-93B6-B982B59B335C}" presName="cycle" presStyleCnt="0">
        <dgm:presLayoutVars>
          <dgm:dir/>
          <dgm:resizeHandles val="exact"/>
        </dgm:presLayoutVars>
      </dgm:prSet>
      <dgm:spPr/>
    </dgm:pt>
    <dgm:pt modelId="{0F2A59A6-37D4-4E6A-84F3-F9EF736F8A13}" type="pres">
      <dgm:prSet presAssocID="{F32FE2DA-0480-4EC8-A4F8-D646119DF184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CB4C8-25CB-4CAD-A1EA-EF00C8338DB1}" type="pres">
      <dgm:prSet presAssocID="{6D5C01BA-9E8A-433A-B1B5-6B7B4EE7DB74}" presName="sibTrans" presStyleLbl="sibTrans2D1" presStyleIdx="0" presStyleCnt="7"/>
      <dgm:spPr/>
    </dgm:pt>
    <dgm:pt modelId="{7B2DD83E-270C-4D05-9C14-B6B4AD0459B5}" type="pres">
      <dgm:prSet presAssocID="{6D5C01BA-9E8A-433A-B1B5-6B7B4EE7DB74}" presName="connectorText" presStyleLbl="sibTrans2D1" presStyleIdx="0" presStyleCnt="7"/>
      <dgm:spPr/>
    </dgm:pt>
    <dgm:pt modelId="{8BD0F163-3685-4534-BFA0-989279FA987E}" type="pres">
      <dgm:prSet presAssocID="{3A75B7FC-89A9-499E-8741-FE37045451B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00BAD-E0D6-4B6C-8FBE-F9A6BFE86F36}" type="pres">
      <dgm:prSet presAssocID="{1C4944E7-20F3-4B02-958B-A388D9A03F55}" presName="sibTrans" presStyleLbl="sibTrans2D1" presStyleIdx="1" presStyleCnt="7"/>
      <dgm:spPr/>
    </dgm:pt>
    <dgm:pt modelId="{4FD6A8B5-5D05-42EE-88E4-67C530B298A8}" type="pres">
      <dgm:prSet presAssocID="{1C4944E7-20F3-4B02-958B-A388D9A03F55}" presName="connectorText" presStyleLbl="sibTrans2D1" presStyleIdx="1" presStyleCnt="7"/>
      <dgm:spPr/>
    </dgm:pt>
    <dgm:pt modelId="{A6D72631-488F-4290-B69B-14D77FFB202A}" type="pres">
      <dgm:prSet presAssocID="{5B99A3DE-5BAD-4442-8AFE-F330A293D3DE}" presName="node" presStyleLbl="node1" presStyleIdx="2" presStyleCnt="7" custRadScaleRad="101829" custRadScaleInc="65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601B2-3B5E-4608-91B4-E31BDF573FA7}" type="pres">
      <dgm:prSet presAssocID="{286B51E9-9047-488A-B5D9-0DFA1FE5473C}" presName="sibTrans" presStyleLbl="sibTrans2D1" presStyleIdx="2" presStyleCnt="7"/>
      <dgm:spPr/>
    </dgm:pt>
    <dgm:pt modelId="{CC593AFD-A76A-4E33-8812-DCCB8B235B4A}" type="pres">
      <dgm:prSet presAssocID="{286B51E9-9047-488A-B5D9-0DFA1FE5473C}" presName="connectorText" presStyleLbl="sibTrans2D1" presStyleIdx="2" presStyleCnt="7"/>
      <dgm:spPr/>
    </dgm:pt>
    <dgm:pt modelId="{4716AC6C-8C35-44A9-AEBE-E025994BC4C9}" type="pres">
      <dgm:prSet presAssocID="{E876577D-5887-4393-8BC0-06C36C5670AC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B5EB41-704B-4A8D-8D74-46566BA1F75B}" type="pres">
      <dgm:prSet presAssocID="{70B8054D-8155-480C-AE67-44375275695C}" presName="sibTrans" presStyleLbl="sibTrans2D1" presStyleIdx="3" presStyleCnt="7"/>
      <dgm:spPr/>
    </dgm:pt>
    <dgm:pt modelId="{8BE0C1F5-D498-4B2C-B6B6-392F4216AF19}" type="pres">
      <dgm:prSet presAssocID="{70B8054D-8155-480C-AE67-44375275695C}" presName="connectorText" presStyleLbl="sibTrans2D1" presStyleIdx="3" presStyleCnt="7"/>
      <dgm:spPr/>
    </dgm:pt>
    <dgm:pt modelId="{3270634A-3A3B-4A6B-A165-06CAA55D7C32}" type="pres">
      <dgm:prSet presAssocID="{BB69FF18-1941-4CAF-A90A-241AEF2E7ACF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967D6A-9BED-46E7-B0D6-A39200EB64C9}" type="pres">
      <dgm:prSet presAssocID="{0013208A-D052-4ABE-8CF7-FA570863DD20}" presName="sibTrans" presStyleLbl="sibTrans2D1" presStyleIdx="4" presStyleCnt="7"/>
      <dgm:spPr/>
    </dgm:pt>
    <dgm:pt modelId="{B4C53383-F23C-4472-822C-B2AB22E97F65}" type="pres">
      <dgm:prSet presAssocID="{0013208A-D052-4ABE-8CF7-FA570863DD20}" presName="connectorText" presStyleLbl="sibTrans2D1" presStyleIdx="4" presStyleCnt="7"/>
      <dgm:spPr/>
    </dgm:pt>
    <dgm:pt modelId="{2FFD61A7-A2D9-449C-AACF-BC63A3D2661C}" type="pres">
      <dgm:prSet presAssocID="{0B19CD41-9D75-465E-B245-CB863E99CFD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A49E15-675A-4BF5-A711-05191197AE64}" type="pres">
      <dgm:prSet presAssocID="{A0740560-BE11-45B0-B046-AA14E2F9532C}" presName="sibTrans" presStyleLbl="sibTrans2D1" presStyleIdx="5" presStyleCnt="7"/>
      <dgm:spPr/>
    </dgm:pt>
    <dgm:pt modelId="{EA9455C8-71B5-47B9-A629-624BC8181935}" type="pres">
      <dgm:prSet presAssocID="{A0740560-BE11-45B0-B046-AA14E2F9532C}" presName="connectorText" presStyleLbl="sibTrans2D1" presStyleIdx="5" presStyleCnt="7"/>
      <dgm:spPr/>
    </dgm:pt>
    <dgm:pt modelId="{0ECA92DA-AEBD-43B6-9C95-1699A8EB4452}" type="pres">
      <dgm:prSet presAssocID="{8268E8D1-5189-4EFA-981E-74ADB9D4357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708C32-66F4-4637-9D51-11D347744E5D}" type="pres">
      <dgm:prSet presAssocID="{47DC2F85-E5B4-4EDA-BB03-AFD6C5C20C33}" presName="sibTrans" presStyleLbl="sibTrans2D1" presStyleIdx="6" presStyleCnt="7"/>
      <dgm:spPr/>
    </dgm:pt>
    <dgm:pt modelId="{6E0B6550-B349-408A-8986-3FFC06D2B7E9}" type="pres">
      <dgm:prSet presAssocID="{47DC2F85-E5B4-4EDA-BB03-AFD6C5C20C33}" presName="connectorText" presStyleLbl="sibTrans2D1" presStyleIdx="6" presStyleCnt="7"/>
      <dgm:spPr/>
    </dgm:pt>
  </dgm:ptLst>
  <dgm:cxnLst>
    <dgm:cxn modelId="{739253E9-6C4B-4B81-8B31-D512A7CB0DAF}" type="presOf" srcId="{C53CA086-014B-4673-93B6-B982B59B335C}" destId="{83C6C404-810D-434E-B795-C417403DE3C2}" srcOrd="0" destOrd="0" presId="urn:microsoft.com/office/officeart/2005/8/layout/cycle2"/>
    <dgm:cxn modelId="{387425DE-B93D-4D49-9992-0AEA4CEA377E}" type="presOf" srcId="{70B8054D-8155-480C-AE67-44375275695C}" destId="{D4B5EB41-704B-4A8D-8D74-46566BA1F75B}" srcOrd="0" destOrd="0" presId="urn:microsoft.com/office/officeart/2005/8/layout/cycle2"/>
    <dgm:cxn modelId="{A42A5D47-2F9A-4221-9BE5-BF4F2C5DD111}" srcId="{C53CA086-014B-4673-93B6-B982B59B335C}" destId="{8268E8D1-5189-4EFA-981E-74ADB9D43577}" srcOrd="6" destOrd="0" parTransId="{B4CC5D97-B536-4A67-BFD3-03FD7E154856}" sibTransId="{47DC2F85-E5B4-4EDA-BB03-AFD6C5C20C33}"/>
    <dgm:cxn modelId="{4B49A928-E10A-4FFF-90C3-FF9C621DEA4F}" type="presOf" srcId="{70B8054D-8155-480C-AE67-44375275695C}" destId="{8BE0C1F5-D498-4B2C-B6B6-392F4216AF19}" srcOrd="1" destOrd="0" presId="urn:microsoft.com/office/officeart/2005/8/layout/cycle2"/>
    <dgm:cxn modelId="{7A7976BB-8004-4657-B801-43EBCC63FB54}" type="presOf" srcId="{BB69FF18-1941-4CAF-A90A-241AEF2E7ACF}" destId="{3270634A-3A3B-4A6B-A165-06CAA55D7C32}" srcOrd="0" destOrd="0" presId="urn:microsoft.com/office/officeart/2005/8/layout/cycle2"/>
    <dgm:cxn modelId="{DB2AA344-C629-4849-BAF9-80E25DE25FFD}" type="presOf" srcId="{3A75B7FC-89A9-499E-8741-FE37045451B0}" destId="{8BD0F163-3685-4534-BFA0-989279FA987E}" srcOrd="0" destOrd="0" presId="urn:microsoft.com/office/officeart/2005/8/layout/cycle2"/>
    <dgm:cxn modelId="{3E51E746-DF7F-4260-85FA-DD51E30EA986}" srcId="{C53CA086-014B-4673-93B6-B982B59B335C}" destId="{E876577D-5887-4393-8BC0-06C36C5670AC}" srcOrd="3" destOrd="0" parTransId="{0A7EB3A2-D050-4AB9-B3F5-9EE05A06AB2A}" sibTransId="{70B8054D-8155-480C-AE67-44375275695C}"/>
    <dgm:cxn modelId="{15735DEA-22C4-49F8-9835-2B1BC4201749}" type="presOf" srcId="{286B51E9-9047-488A-B5D9-0DFA1FE5473C}" destId="{ED5601B2-3B5E-4608-91B4-E31BDF573FA7}" srcOrd="0" destOrd="0" presId="urn:microsoft.com/office/officeart/2005/8/layout/cycle2"/>
    <dgm:cxn modelId="{0FC1B306-225A-4544-9AC8-601AD5A6B7C4}" srcId="{C53CA086-014B-4673-93B6-B982B59B335C}" destId="{3A75B7FC-89A9-499E-8741-FE37045451B0}" srcOrd="1" destOrd="0" parTransId="{A0B086BD-B507-4974-B155-E3D3CABDC85A}" sibTransId="{1C4944E7-20F3-4B02-958B-A388D9A03F55}"/>
    <dgm:cxn modelId="{7C0C04CD-3415-425B-B8A8-3D14973746B6}" type="presOf" srcId="{6D5C01BA-9E8A-433A-B1B5-6B7B4EE7DB74}" destId="{7B2DD83E-270C-4D05-9C14-B6B4AD0459B5}" srcOrd="1" destOrd="0" presId="urn:microsoft.com/office/officeart/2005/8/layout/cycle2"/>
    <dgm:cxn modelId="{4B35F9D5-4DEB-48D6-BC6E-95B1AEAB62A8}" type="presOf" srcId="{47DC2F85-E5B4-4EDA-BB03-AFD6C5C20C33}" destId="{6E0B6550-B349-408A-8986-3FFC06D2B7E9}" srcOrd="1" destOrd="0" presId="urn:microsoft.com/office/officeart/2005/8/layout/cycle2"/>
    <dgm:cxn modelId="{DEFDBC22-74BD-433F-A4D1-9D726DAB5B7F}" type="presOf" srcId="{6D5C01BA-9E8A-433A-B1B5-6B7B4EE7DB74}" destId="{0A6CB4C8-25CB-4CAD-A1EA-EF00C8338DB1}" srcOrd="0" destOrd="0" presId="urn:microsoft.com/office/officeart/2005/8/layout/cycle2"/>
    <dgm:cxn modelId="{1A6C3453-2A76-4A28-84C8-3C7E8D920128}" type="presOf" srcId="{0013208A-D052-4ABE-8CF7-FA570863DD20}" destId="{FE967D6A-9BED-46E7-B0D6-A39200EB64C9}" srcOrd="0" destOrd="0" presId="urn:microsoft.com/office/officeart/2005/8/layout/cycle2"/>
    <dgm:cxn modelId="{05204B29-1BA5-4894-9066-AB2F874BF437}" type="presOf" srcId="{1C4944E7-20F3-4B02-958B-A388D9A03F55}" destId="{4FD6A8B5-5D05-42EE-88E4-67C530B298A8}" srcOrd="1" destOrd="0" presId="urn:microsoft.com/office/officeart/2005/8/layout/cycle2"/>
    <dgm:cxn modelId="{2C8A34C9-FB11-4D66-879A-81ABCAF3D8D3}" type="presOf" srcId="{8268E8D1-5189-4EFA-981E-74ADB9D43577}" destId="{0ECA92DA-AEBD-43B6-9C95-1699A8EB4452}" srcOrd="0" destOrd="0" presId="urn:microsoft.com/office/officeart/2005/8/layout/cycle2"/>
    <dgm:cxn modelId="{0AEE3FD2-EDB5-4878-9ED7-A4CBCF5BB57A}" srcId="{C53CA086-014B-4673-93B6-B982B59B335C}" destId="{5B99A3DE-5BAD-4442-8AFE-F330A293D3DE}" srcOrd="2" destOrd="0" parTransId="{BD7630A7-927E-4384-9574-AEEA0BA306A5}" sibTransId="{286B51E9-9047-488A-B5D9-0DFA1FE5473C}"/>
    <dgm:cxn modelId="{DED6127C-1784-49F1-8850-DAB6888F94E7}" type="presOf" srcId="{5B99A3DE-5BAD-4442-8AFE-F330A293D3DE}" destId="{A6D72631-488F-4290-B69B-14D77FFB202A}" srcOrd="0" destOrd="0" presId="urn:microsoft.com/office/officeart/2005/8/layout/cycle2"/>
    <dgm:cxn modelId="{976268D4-01F2-4E0D-9C13-B64D67CD3F1C}" type="presOf" srcId="{F32FE2DA-0480-4EC8-A4F8-D646119DF184}" destId="{0F2A59A6-37D4-4E6A-84F3-F9EF736F8A13}" srcOrd="0" destOrd="0" presId="urn:microsoft.com/office/officeart/2005/8/layout/cycle2"/>
    <dgm:cxn modelId="{176766D6-6460-484E-8E8E-5E25712EFA99}" srcId="{C53CA086-014B-4673-93B6-B982B59B335C}" destId="{BB69FF18-1941-4CAF-A90A-241AEF2E7ACF}" srcOrd="4" destOrd="0" parTransId="{53B85FA2-5B2F-47B6-A048-D2737737080D}" sibTransId="{0013208A-D052-4ABE-8CF7-FA570863DD20}"/>
    <dgm:cxn modelId="{5F36BEB5-ABDE-4DF0-99D8-C5D884DD8927}" srcId="{C53CA086-014B-4673-93B6-B982B59B335C}" destId="{0B19CD41-9D75-465E-B245-CB863E99CFDB}" srcOrd="5" destOrd="0" parTransId="{7DAE11EA-DEC6-45A1-BDF4-CE9202DAB2D7}" sibTransId="{A0740560-BE11-45B0-B046-AA14E2F9532C}"/>
    <dgm:cxn modelId="{3E355DC4-C94A-4D33-98F7-D66A9AC63D05}" type="presOf" srcId="{1C4944E7-20F3-4B02-958B-A388D9A03F55}" destId="{D0400BAD-E0D6-4B6C-8FBE-F9A6BFE86F36}" srcOrd="0" destOrd="0" presId="urn:microsoft.com/office/officeart/2005/8/layout/cycle2"/>
    <dgm:cxn modelId="{E21934E3-2582-4C02-A75D-6D098F884F2A}" type="presOf" srcId="{47DC2F85-E5B4-4EDA-BB03-AFD6C5C20C33}" destId="{34708C32-66F4-4637-9D51-11D347744E5D}" srcOrd="0" destOrd="0" presId="urn:microsoft.com/office/officeart/2005/8/layout/cycle2"/>
    <dgm:cxn modelId="{EFA60337-D847-41CE-94A7-1189437D26A3}" type="presOf" srcId="{E876577D-5887-4393-8BC0-06C36C5670AC}" destId="{4716AC6C-8C35-44A9-AEBE-E025994BC4C9}" srcOrd="0" destOrd="0" presId="urn:microsoft.com/office/officeart/2005/8/layout/cycle2"/>
    <dgm:cxn modelId="{B731551B-DF51-4181-8DD0-9CEFD1515755}" type="presOf" srcId="{0013208A-D052-4ABE-8CF7-FA570863DD20}" destId="{B4C53383-F23C-4472-822C-B2AB22E97F65}" srcOrd="1" destOrd="0" presId="urn:microsoft.com/office/officeart/2005/8/layout/cycle2"/>
    <dgm:cxn modelId="{94B69422-3ADA-4B00-93FA-8FF793896519}" type="presOf" srcId="{A0740560-BE11-45B0-B046-AA14E2F9532C}" destId="{EBA49E15-675A-4BF5-A711-05191197AE64}" srcOrd="0" destOrd="0" presId="urn:microsoft.com/office/officeart/2005/8/layout/cycle2"/>
    <dgm:cxn modelId="{541BB784-D30A-48C5-8591-CCA0C1B99EFF}" type="presOf" srcId="{A0740560-BE11-45B0-B046-AA14E2F9532C}" destId="{EA9455C8-71B5-47B9-A629-624BC8181935}" srcOrd="1" destOrd="0" presId="urn:microsoft.com/office/officeart/2005/8/layout/cycle2"/>
    <dgm:cxn modelId="{4137548E-0B76-4A47-9501-F627B3571B4C}" srcId="{C53CA086-014B-4673-93B6-B982B59B335C}" destId="{F32FE2DA-0480-4EC8-A4F8-D646119DF184}" srcOrd="0" destOrd="0" parTransId="{D1EFB38E-B6E2-4FF3-AE01-373F29FB0447}" sibTransId="{6D5C01BA-9E8A-433A-B1B5-6B7B4EE7DB74}"/>
    <dgm:cxn modelId="{2F147555-F8E9-4706-8AE7-9375B07DA674}" type="presOf" srcId="{286B51E9-9047-488A-B5D9-0DFA1FE5473C}" destId="{CC593AFD-A76A-4E33-8812-DCCB8B235B4A}" srcOrd="1" destOrd="0" presId="urn:microsoft.com/office/officeart/2005/8/layout/cycle2"/>
    <dgm:cxn modelId="{665B9C38-E94A-4F58-A619-EFB75B0A7291}" type="presOf" srcId="{0B19CD41-9D75-465E-B245-CB863E99CFDB}" destId="{2FFD61A7-A2D9-449C-AACF-BC63A3D2661C}" srcOrd="0" destOrd="0" presId="urn:microsoft.com/office/officeart/2005/8/layout/cycle2"/>
    <dgm:cxn modelId="{C5A43612-2B50-4A78-92B0-A25FA1416641}" type="presParOf" srcId="{83C6C404-810D-434E-B795-C417403DE3C2}" destId="{0F2A59A6-37D4-4E6A-84F3-F9EF736F8A13}" srcOrd="0" destOrd="0" presId="urn:microsoft.com/office/officeart/2005/8/layout/cycle2"/>
    <dgm:cxn modelId="{465E94E0-817A-4636-93EF-FF0419FB2E6C}" type="presParOf" srcId="{83C6C404-810D-434E-B795-C417403DE3C2}" destId="{0A6CB4C8-25CB-4CAD-A1EA-EF00C8338DB1}" srcOrd="1" destOrd="0" presId="urn:microsoft.com/office/officeart/2005/8/layout/cycle2"/>
    <dgm:cxn modelId="{72DFE501-A69D-48EB-B39E-F4088F2587B9}" type="presParOf" srcId="{0A6CB4C8-25CB-4CAD-A1EA-EF00C8338DB1}" destId="{7B2DD83E-270C-4D05-9C14-B6B4AD0459B5}" srcOrd="0" destOrd="0" presId="urn:microsoft.com/office/officeart/2005/8/layout/cycle2"/>
    <dgm:cxn modelId="{ADCF4B2C-C73A-4F9B-BC65-D065A5C7FA7F}" type="presParOf" srcId="{83C6C404-810D-434E-B795-C417403DE3C2}" destId="{8BD0F163-3685-4534-BFA0-989279FA987E}" srcOrd="2" destOrd="0" presId="urn:microsoft.com/office/officeart/2005/8/layout/cycle2"/>
    <dgm:cxn modelId="{841D88FC-DC43-4C49-BA05-B3B0A1A5A02C}" type="presParOf" srcId="{83C6C404-810D-434E-B795-C417403DE3C2}" destId="{D0400BAD-E0D6-4B6C-8FBE-F9A6BFE86F36}" srcOrd="3" destOrd="0" presId="urn:microsoft.com/office/officeart/2005/8/layout/cycle2"/>
    <dgm:cxn modelId="{BB839EA4-2A46-45C5-A156-32DE5A22085A}" type="presParOf" srcId="{D0400BAD-E0D6-4B6C-8FBE-F9A6BFE86F36}" destId="{4FD6A8B5-5D05-42EE-88E4-67C530B298A8}" srcOrd="0" destOrd="0" presId="urn:microsoft.com/office/officeart/2005/8/layout/cycle2"/>
    <dgm:cxn modelId="{6EB49ADF-BEF7-45EE-910E-7CC50F1D1AB6}" type="presParOf" srcId="{83C6C404-810D-434E-B795-C417403DE3C2}" destId="{A6D72631-488F-4290-B69B-14D77FFB202A}" srcOrd="4" destOrd="0" presId="urn:microsoft.com/office/officeart/2005/8/layout/cycle2"/>
    <dgm:cxn modelId="{E2A2C54D-3E6C-4A64-9AC4-BD4108A453E6}" type="presParOf" srcId="{83C6C404-810D-434E-B795-C417403DE3C2}" destId="{ED5601B2-3B5E-4608-91B4-E31BDF573FA7}" srcOrd="5" destOrd="0" presId="urn:microsoft.com/office/officeart/2005/8/layout/cycle2"/>
    <dgm:cxn modelId="{1DFE46BB-B2BB-4FC8-8742-CD3CB242973C}" type="presParOf" srcId="{ED5601B2-3B5E-4608-91B4-E31BDF573FA7}" destId="{CC593AFD-A76A-4E33-8812-DCCB8B235B4A}" srcOrd="0" destOrd="0" presId="urn:microsoft.com/office/officeart/2005/8/layout/cycle2"/>
    <dgm:cxn modelId="{E1E7A256-450E-457C-BC01-355032F9D2F6}" type="presParOf" srcId="{83C6C404-810D-434E-B795-C417403DE3C2}" destId="{4716AC6C-8C35-44A9-AEBE-E025994BC4C9}" srcOrd="6" destOrd="0" presId="urn:microsoft.com/office/officeart/2005/8/layout/cycle2"/>
    <dgm:cxn modelId="{7DDC42F6-86AF-4CB3-8630-AEE618777AA1}" type="presParOf" srcId="{83C6C404-810D-434E-B795-C417403DE3C2}" destId="{D4B5EB41-704B-4A8D-8D74-46566BA1F75B}" srcOrd="7" destOrd="0" presId="urn:microsoft.com/office/officeart/2005/8/layout/cycle2"/>
    <dgm:cxn modelId="{FDD8124B-11D4-4300-A050-C65F6AD6B645}" type="presParOf" srcId="{D4B5EB41-704B-4A8D-8D74-46566BA1F75B}" destId="{8BE0C1F5-D498-4B2C-B6B6-392F4216AF19}" srcOrd="0" destOrd="0" presId="urn:microsoft.com/office/officeart/2005/8/layout/cycle2"/>
    <dgm:cxn modelId="{7F752281-9FF9-415F-8DCB-7C682A4AB3C2}" type="presParOf" srcId="{83C6C404-810D-434E-B795-C417403DE3C2}" destId="{3270634A-3A3B-4A6B-A165-06CAA55D7C32}" srcOrd="8" destOrd="0" presId="urn:microsoft.com/office/officeart/2005/8/layout/cycle2"/>
    <dgm:cxn modelId="{C3D2C6C9-B52D-4433-95D3-88A5C065CDD3}" type="presParOf" srcId="{83C6C404-810D-434E-B795-C417403DE3C2}" destId="{FE967D6A-9BED-46E7-B0D6-A39200EB64C9}" srcOrd="9" destOrd="0" presId="urn:microsoft.com/office/officeart/2005/8/layout/cycle2"/>
    <dgm:cxn modelId="{99D1E600-B60C-4255-880A-E6DC3CCE61EF}" type="presParOf" srcId="{FE967D6A-9BED-46E7-B0D6-A39200EB64C9}" destId="{B4C53383-F23C-4472-822C-B2AB22E97F65}" srcOrd="0" destOrd="0" presId="urn:microsoft.com/office/officeart/2005/8/layout/cycle2"/>
    <dgm:cxn modelId="{7BA35F87-790E-4C6F-8CA2-DEF45A1FD115}" type="presParOf" srcId="{83C6C404-810D-434E-B795-C417403DE3C2}" destId="{2FFD61A7-A2D9-449C-AACF-BC63A3D2661C}" srcOrd="10" destOrd="0" presId="urn:microsoft.com/office/officeart/2005/8/layout/cycle2"/>
    <dgm:cxn modelId="{218A7920-F36B-4EDC-9A0B-FDE86BE3F4D9}" type="presParOf" srcId="{83C6C404-810D-434E-B795-C417403DE3C2}" destId="{EBA49E15-675A-4BF5-A711-05191197AE64}" srcOrd="11" destOrd="0" presId="urn:microsoft.com/office/officeart/2005/8/layout/cycle2"/>
    <dgm:cxn modelId="{4FB61125-6A4A-4948-80B5-FA9EE76A8ED0}" type="presParOf" srcId="{EBA49E15-675A-4BF5-A711-05191197AE64}" destId="{EA9455C8-71B5-47B9-A629-624BC8181935}" srcOrd="0" destOrd="0" presId="urn:microsoft.com/office/officeart/2005/8/layout/cycle2"/>
    <dgm:cxn modelId="{E13BEC90-0585-40CA-AACA-F18EA684136B}" type="presParOf" srcId="{83C6C404-810D-434E-B795-C417403DE3C2}" destId="{0ECA92DA-AEBD-43B6-9C95-1699A8EB4452}" srcOrd="12" destOrd="0" presId="urn:microsoft.com/office/officeart/2005/8/layout/cycle2"/>
    <dgm:cxn modelId="{5C1EA6D4-32F5-4B7A-84FF-AB7489510FAF}" type="presParOf" srcId="{83C6C404-810D-434E-B795-C417403DE3C2}" destId="{34708C32-66F4-4637-9D51-11D347744E5D}" srcOrd="13" destOrd="0" presId="urn:microsoft.com/office/officeart/2005/8/layout/cycle2"/>
    <dgm:cxn modelId="{0CC4C92E-0FBC-47CA-AA31-C99C0601B747}" type="presParOf" srcId="{34708C32-66F4-4637-9D51-11D347744E5D}" destId="{6E0B6550-B349-408A-8986-3FFC06D2B7E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A59A6-37D4-4E6A-84F3-F9EF736F8A13}">
      <dsp:nvSpPr>
        <dsp:cNvPr id="0" name=""/>
        <dsp:cNvSpPr/>
      </dsp:nvSpPr>
      <dsp:spPr>
        <a:xfrm>
          <a:off x="2574726" y="16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Sebtutios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(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2713344" y="138779"/>
        <a:ext cx="669310" cy="669310"/>
      </dsp:txXfrm>
    </dsp:sp>
    <dsp:sp modelId="{0A6CB4C8-25CB-4CAD-A1EA-EF00C8338DB1}">
      <dsp:nvSpPr>
        <dsp:cNvPr id="0" name=""/>
        <dsp:cNvSpPr/>
      </dsp:nvSpPr>
      <dsp:spPr>
        <a:xfrm rot="1542857">
          <a:off x="3556328" y="619297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560079" y="666757"/>
        <a:ext cx="176737" cy="191675"/>
      </dsp:txXfrm>
    </dsp:sp>
    <dsp:sp modelId="{8BD0F163-3685-4534-BFA0-989279FA987E}">
      <dsp:nvSpPr>
        <dsp:cNvPr id="0" name=""/>
        <dsp:cNvSpPr/>
      </dsp:nvSpPr>
      <dsp:spPr>
        <a:xfrm>
          <a:off x="385674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Combine (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)</a:t>
          </a:r>
          <a:endParaRPr lang="en-US" sz="1100" kern="1200" dirty="0"/>
        </a:p>
      </dsp:txBody>
      <dsp:txXfrm>
        <a:off x="3995359" y="756165"/>
        <a:ext cx="669310" cy="669310"/>
      </dsp:txXfrm>
    </dsp:sp>
    <dsp:sp modelId="{D0400BAD-E0D6-4B6C-8FBE-F9A6BFE86F36}">
      <dsp:nvSpPr>
        <dsp:cNvPr id="0" name=""/>
        <dsp:cNvSpPr/>
      </dsp:nvSpPr>
      <dsp:spPr>
        <a:xfrm rot="4616736">
          <a:off x="4354018" y="1644087"/>
          <a:ext cx="282635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386837" y="1666680"/>
        <a:ext cx="197845" cy="191675"/>
      </dsp:txXfrm>
    </dsp:sp>
    <dsp:sp modelId="{A6D72631-488F-4290-B69B-14D77FFB202A}">
      <dsp:nvSpPr>
        <dsp:cNvPr id="0" name=""/>
        <dsp:cNvSpPr/>
      </dsp:nvSpPr>
      <dsp:spPr>
        <a:xfrm>
          <a:off x="4190997" y="2059124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Adapt (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4329615" y="2197742"/>
        <a:ext cx="669310" cy="669310"/>
      </dsp:txXfrm>
    </dsp:sp>
    <dsp:sp modelId="{ED5601B2-3B5E-4608-91B4-E31BDF573FA7}">
      <dsp:nvSpPr>
        <dsp:cNvPr id="0" name=""/>
        <dsp:cNvSpPr/>
      </dsp:nvSpPr>
      <dsp:spPr>
        <a:xfrm rot="7831965">
          <a:off x="4098098" y="2896670"/>
          <a:ext cx="236228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156560" y="2933631"/>
        <a:ext cx="165360" cy="191675"/>
      </dsp:txXfrm>
    </dsp:sp>
    <dsp:sp modelId="{4716AC6C-8C35-44A9-AEBE-E025994BC4C9}">
      <dsp:nvSpPr>
        <dsp:cNvPr id="0" name=""/>
        <dsp:cNvSpPr/>
      </dsp:nvSpPr>
      <dsp:spPr>
        <a:xfrm>
          <a:off x="328619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Modify (</a:t>
          </a:r>
          <a:r>
            <a:rPr lang="en-US" sz="1100" kern="1200" dirty="0" err="1" smtClean="0"/>
            <a:t>hiêụ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chỉnh</a:t>
          </a:r>
          <a:r>
            <a:rPr lang="en-US" sz="1100" kern="1200" dirty="0" smtClean="0"/>
            <a:t> )</a:t>
          </a:r>
          <a:endParaRPr lang="en-US" sz="1100" kern="1200" dirty="0"/>
        </a:p>
      </dsp:txBody>
      <dsp:txXfrm>
        <a:off x="3424809" y="3255909"/>
        <a:ext cx="669310" cy="669310"/>
      </dsp:txXfrm>
    </dsp:sp>
    <dsp:sp modelId="{D4B5EB41-704B-4A8D-8D74-46566BA1F75B}">
      <dsp:nvSpPr>
        <dsp:cNvPr id="0" name=""/>
        <dsp:cNvSpPr/>
      </dsp:nvSpPr>
      <dsp:spPr>
        <a:xfrm rot="10800000">
          <a:off x="2928904" y="3430835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3004649" y="3494727"/>
        <a:ext cx="176737" cy="191675"/>
      </dsp:txXfrm>
    </dsp:sp>
    <dsp:sp modelId="{3270634A-3A3B-4A6B-A165-06CAA55D7C32}">
      <dsp:nvSpPr>
        <dsp:cNvPr id="0" name=""/>
        <dsp:cNvSpPr/>
      </dsp:nvSpPr>
      <dsp:spPr>
        <a:xfrm>
          <a:off x="186326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Put (</a:t>
          </a:r>
          <a:r>
            <a:rPr lang="en-US" sz="1100" kern="1200" dirty="0" err="1" smtClean="0"/>
            <a:t>thêm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vaò</a:t>
          </a:r>
          <a:r>
            <a:rPr lang="en-US" sz="1100" kern="1200" dirty="0" smtClean="0"/>
            <a:t> )</a:t>
          </a:r>
          <a:endParaRPr lang="en-US" sz="1100" kern="1200" dirty="0"/>
        </a:p>
      </dsp:txBody>
      <dsp:txXfrm>
        <a:off x="2001879" y="3255909"/>
        <a:ext cx="669310" cy="669310"/>
      </dsp:txXfrm>
    </dsp:sp>
    <dsp:sp modelId="{FE967D6A-9BED-46E7-B0D6-A39200EB64C9}">
      <dsp:nvSpPr>
        <dsp:cNvPr id="0" name=""/>
        <dsp:cNvSpPr/>
      </dsp:nvSpPr>
      <dsp:spPr>
        <a:xfrm rot="13885714">
          <a:off x="1771158" y="2880176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832644" y="2973678"/>
        <a:ext cx="176737" cy="191675"/>
      </dsp:txXfrm>
    </dsp:sp>
    <dsp:sp modelId="{2FFD61A7-A2D9-449C-AACF-BC63A3D2661C}">
      <dsp:nvSpPr>
        <dsp:cNvPr id="0" name=""/>
        <dsp:cNvSpPr/>
      </dsp:nvSpPr>
      <dsp:spPr>
        <a:xfrm>
          <a:off x="976080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Eliminate (</a:t>
          </a:r>
          <a:r>
            <a:rPr lang="en-US" sz="1100" kern="1200" dirty="0" err="1" smtClean="0"/>
            <a:t>loaị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bỏ</a:t>
          </a:r>
          <a:r>
            <a:rPr lang="en-US" sz="1100" kern="1200" dirty="0" smtClean="0"/>
            <a:t> )</a:t>
          </a:r>
          <a:endParaRPr lang="en-US" sz="1100" kern="1200" dirty="0"/>
        </a:p>
      </dsp:txBody>
      <dsp:txXfrm>
        <a:off x="1114698" y="2143418"/>
        <a:ext cx="669310" cy="669310"/>
      </dsp:txXfrm>
    </dsp:sp>
    <dsp:sp modelId="{EBA49E15-675A-4BF5-A711-05191197AE64}">
      <dsp:nvSpPr>
        <dsp:cNvPr id="0" name=""/>
        <dsp:cNvSpPr/>
      </dsp:nvSpPr>
      <dsp:spPr>
        <a:xfrm rot="16971429">
          <a:off x="1479837" y="1631684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509282" y="1732499"/>
        <a:ext cx="176737" cy="191675"/>
      </dsp:txXfrm>
    </dsp:sp>
    <dsp:sp modelId="{0ECA92DA-AEBD-43B6-9C95-1699A8EB4452}">
      <dsp:nvSpPr>
        <dsp:cNvPr id="0" name=""/>
        <dsp:cNvSpPr/>
      </dsp:nvSpPr>
      <dsp:spPr>
        <a:xfrm>
          <a:off x="129271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Reverse ( </a:t>
          </a:r>
          <a:r>
            <a:rPr lang="en-US" sz="1100" kern="1200" dirty="0" err="1" smtClean="0"/>
            <a:t>đaỏ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ngược</a:t>
          </a:r>
          <a:r>
            <a:rPr lang="en-US" sz="1100" kern="1200" dirty="0" smtClean="0"/>
            <a:t> )</a:t>
          </a:r>
          <a:endParaRPr lang="en-US" sz="1100" kern="1200" dirty="0"/>
        </a:p>
      </dsp:txBody>
      <dsp:txXfrm>
        <a:off x="1431329" y="756165"/>
        <a:ext cx="669310" cy="669310"/>
      </dsp:txXfrm>
    </dsp:sp>
    <dsp:sp modelId="{34708C32-66F4-4637-9D51-11D347744E5D}">
      <dsp:nvSpPr>
        <dsp:cNvPr id="0" name=""/>
        <dsp:cNvSpPr/>
      </dsp:nvSpPr>
      <dsp:spPr>
        <a:xfrm rot="20057143">
          <a:off x="2274313" y="625498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278064" y="705822"/>
        <a:ext cx="176737" cy="19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B4110-EDDE-4DBB-8BE7-45E385790C5B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5A591-DF72-4FB6-91F6-FBAA06FCE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09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D8CCEB-EE87-44B8-ACC0-8F38659BAA15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4C1D5-F89B-408A-9102-A9AFE9A17BB1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BA74-44CB-4D3D-9E1C-60F4063BE430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pic>
        <p:nvPicPr>
          <p:cNvPr id="1027" name="Picture 3" descr="C:\Program Files (x86)\Microsoft Office\MEDIA\CAGCAT10\j023465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9604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584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pic>
        <p:nvPicPr>
          <p:cNvPr id="1027" name="Picture 3" descr="C:\Program Files (x86)\Microsoft Office\MEDIA\CAGCAT10\j023465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9604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584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pic>
        <p:nvPicPr>
          <p:cNvPr id="1027" name="Picture 3" descr="C:\Program Files (x86)\Microsoft Office\MEDIA\CAGCAT10\j023465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9604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584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pic>
        <p:nvPicPr>
          <p:cNvPr id="1027" name="Picture 3" descr="C:\Program Files (x86)\Microsoft Office\MEDIA\CAGCAT10\j023465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096043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584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89549-ED90-447E-9989-A48824FA7B72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CA10E-6082-4879-B026-7442EBDD8658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D8B14-1722-4C39-A87E-045F266E3AEF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81748-2619-4F5C-8B3A-EA46409502D6}" type="datetime1">
              <a:rPr lang="vi-VN" smtClean="0"/>
              <a:t>28/06/2016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E7016-D058-45FB-AD31-EE08A05366F7}" type="datetime1">
              <a:rPr lang="vi-VN" smtClean="0"/>
              <a:t>28/06/2016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EF95-A445-447B-8342-DC60E854B93B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D859E-0737-4D92-9F89-D5445A88FAB4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4A1E2-9E59-4BF7-A3DC-B8D9D3E9D910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FD8CCEB-EE87-44B8-ACC0-8F38659BAA15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PHAM DANG 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7AF8AA-1725-4416-9C01-075E8E688C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E2E75-232C-4D02-AC53-76029B6EB55F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371600" y="304800"/>
            <a:ext cx="7772400" cy="914400"/>
          </a:xfrm>
        </p:spPr>
        <p:txBody>
          <a:bodyPr>
            <a:prstTxWarp prst="textChevronInverted">
              <a:avLst/>
            </a:prstTxWarp>
            <a:normAutofit fontScale="90000"/>
          </a:bodyPr>
          <a:lstStyle/>
          <a:p>
            <a:r>
              <a:rPr lang="en-US" dirty="0" smtClean="0"/>
              <a:t>PHƯƠNG PHÁP SÁNG TẠO SCAMPER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42187159"/>
              </p:ext>
            </p:extLst>
          </p:nvPr>
        </p:nvGraphicFramePr>
        <p:xfrm>
          <a:off x="1676400" y="18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14800" y="3770531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SCAMPER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103606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372591" y="572639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Phép</a:t>
            </a:r>
            <a:r>
              <a:rPr lang="en-US" sz="3200" dirty="0" smtClean="0"/>
              <a:t> </a:t>
            </a:r>
            <a:r>
              <a:rPr lang="en-US" sz="3200" dirty="0" err="1" smtClean="0"/>
              <a:t>thay</a:t>
            </a:r>
            <a:r>
              <a:rPr lang="en-US" sz="3200" dirty="0" smtClean="0"/>
              <a:t> </a:t>
            </a:r>
            <a:r>
              <a:rPr lang="en-US" sz="3200" dirty="0" err="1" smtClean="0"/>
              <a:t>thế</a:t>
            </a:r>
            <a:r>
              <a:rPr lang="en-US" sz="3200" dirty="0" smtClean="0"/>
              <a:t> - Substitute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37309" y="1828800"/>
            <a:ext cx="4953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suy</a:t>
            </a:r>
            <a:r>
              <a:rPr lang="en-US" sz="2000" dirty="0" smtClean="0"/>
              <a:t> </a:t>
            </a:r>
            <a:r>
              <a:rPr lang="en-US" sz="2000" dirty="0" err="1" smtClean="0"/>
              <a:t>nghĩ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,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,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môtj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phân</a:t>
            </a:r>
            <a:r>
              <a:rPr lang="en-US" sz="2000" dirty="0" smtClean="0"/>
              <a:t> hay </a:t>
            </a:r>
            <a:r>
              <a:rPr lang="en-US" sz="2000" dirty="0" err="1" smtClean="0"/>
              <a:t>toan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sãn</a:t>
            </a:r>
            <a:r>
              <a:rPr lang="en-US" sz="2000" dirty="0" smtClean="0"/>
              <a:t> </a:t>
            </a:r>
            <a:r>
              <a:rPr lang="en-US" sz="2000" dirty="0" err="1" smtClean="0"/>
              <a:t>phẫm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tưỡng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hay </a:t>
            </a:r>
            <a:r>
              <a:rPr lang="en-US" sz="2000" dirty="0" err="1" smtClean="0"/>
              <a:t>hơn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phù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, </a:t>
            </a:r>
            <a:r>
              <a:rPr lang="en-US" sz="2000" dirty="0" err="1" smtClean="0"/>
              <a:t>tốy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.</a:t>
            </a:r>
          </a:p>
          <a:p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hõi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 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 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, </a:t>
            </a:r>
            <a:r>
              <a:rPr lang="en-US" sz="2000" dirty="0" err="1" smtClean="0"/>
              <a:t>thơì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 ,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 , qui </a:t>
            </a:r>
            <a:r>
              <a:rPr lang="en-US" sz="2000" dirty="0" err="1" smtClean="0"/>
              <a:t>trinh</a:t>
            </a:r>
            <a:r>
              <a:rPr lang="en-US" sz="2000" dirty="0" smtClean="0"/>
              <a:t> ,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sữ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tưỡng</a:t>
            </a:r>
            <a:r>
              <a:rPr lang="en-US" sz="2000" dirty="0" smtClean="0"/>
              <a:t> </a:t>
            </a:r>
            <a:r>
              <a:rPr lang="en-US" sz="2000" dirty="0" err="1" smtClean="0"/>
              <a:t>này</a:t>
            </a:r>
            <a:r>
              <a:rPr lang="en-US" sz="2000" dirty="0" smtClean="0"/>
              <a:t> ở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 ?</a:t>
            </a:r>
          </a:p>
          <a:p>
            <a:endParaRPr lang="en-US" sz="2000" dirty="0"/>
          </a:p>
        </p:txBody>
      </p:sp>
      <p:pic>
        <p:nvPicPr>
          <p:cNvPr id="2050" name="Picture 2" descr="C:\Program Files (x86)\Microsoft Office\MEDIA\CAGCAT10\j02977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309" y="1828800"/>
            <a:ext cx="3096491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100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28800" y="685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/>
              <a:t>Phép</a:t>
            </a:r>
            <a:r>
              <a:rPr lang="en-US" sz="3600" dirty="0" smtClean="0"/>
              <a:t> </a:t>
            </a:r>
            <a:r>
              <a:rPr lang="en-US" sz="3600" dirty="0" err="1" smtClean="0"/>
              <a:t>kết</a:t>
            </a:r>
            <a:r>
              <a:rPr lang="en-US" sz="3600" dirty="0" smtClean="0"/>
              <a:t> </a:t>
            </a:r>
            <a:r>
              <a:rPr lang="en-US" sz="3600" dirty="0" err="1" smtClean="0"/>
              <a:t>hợp</a:t>
            </a:r>
            <a:r>
              <a:rPr lang="en-US" sz="3600" dirty="0" smtClean="0"/>
              <a:t> - Combine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2209800"/>
            <a:ext cx="411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,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vơí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châts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.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 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tưỡng</a:t>
            </a:r>
            <a:r>
              <a:rPr lang="en-US" dirty="0" smtClean="0"/>
              <a:t> hay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naò</a:t>
            </a:r>
            <a:r>
              <a:rPr lang="en-US" dirty="0" smtClean="0"/>
              <a:t> 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thễ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 ?</a:t>
            </a:r>
          </a:p>
        </p:txBody>
      </p:sp>
      <p:pic>
        <p:nvPicPr>
          <p:cNvPr id="3074" name="Picture 2" descr="C:\Program Files (x86)\Microsoft Office\MEDIA\CAGCAT10\j033226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736619"/>
            <a:ext cx="1600200" cy="180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hoto"/>
          <p:cNvSpPr>
            <a:spLocks noEditPoints="1" noChangeArrowheads="1"/>
          </p:cNvSpPr>
          <p:nvPr/>
        </p:nvSpPr>
        <p:spPr bwMode="auto">
          <a:xfrm>
            <a:off x="5029200" y="2747963"/>
            <a:ext cx="1809750" cy="1362075"/>
          </a:xfrm>
          <a:custGeom>
            <a:avLst/>
            <a:gdLst>
              <a:gd name="T0" fmla="*/ 0 w 21600"/>
              <a:gd name="T1" fmla="*/ 3085 h 21600"/>
              <a:gd name="T2" fmla="*/ 10800 w 21600"/>
              <a:gd name="T3" fmla="*/ 0 h 21600"/>
              <a:gd name="T4" fmla="*/ 21600 w 21600"/>
              <a:gd name="T5" fmla="*/ 3085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8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30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726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AB519-468D-4505-9F81-3B44A8BD49E6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KHOA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AF8AA-1725-4416-9C01-075E8E688C64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33600" y="68580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Phép</a:t>
            </a:r>
            <a:r>
              <a:rPr lang="en-US" sz="3200" dirty="0" smtClean="0"/>
              <a:t> </a:t>
            </a:r>
            <a:r>
              <a:rPr lang="en-US" sz="3200" dirty="0" err="1" smtClean="0"/>
              <a:t>thích</a:t>
            </a:r>
            <a:r>
              <a:rPr lang="en-US" sz="3200" dirty="0" smtClean="0"/>
              <a:t> </a:t>
            </a:r>
            <a:r>
              <a:rPr lang="en-US" sz="3200" dirty="0" err="1" smtClean="0"/>
              <a:t>ứng</a:t>
            </a:r>
            <a:r>
              <a:rPr lang="en-US" sz="3200" dirty="0" smtClean="0"/>
              <a:t> – Adapt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23455" y="2057400"/>
            <a:ext cx="3810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Chuễn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, </a:t>
            </a:r>
            <a:r>
              <a:rPr lang="en-US" dirty="0" err="1" smtClean="0"/>
              <a:t>taọ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ãnh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/>
              <a:t>t</a:t>
            </a:r>
            <a:r>
              <a:rPr lang="en-US" dirty="0" err="1" smtClean="0"/>
              <a:t>hân</a:t>
            </a:r>
            <a:r>
              <a:rPr lang="en-US" dirty="0" smtClean="0"/>
              <a:t> </a:t>
            </a:r>
            <a:r>
              <a:rPr lang="en-US" dirty="0" err="1" smtClean="0"/>
              <a:t>thiện</a:t>
            </a:r>
            <a:r>
              <a:rPr lang="en-US" dirty="0" smtClean="0"/>
              <a:t> , </a:t>
            </a:r>
            <a:r>
              <a:rPr lang="en-US" dirty="0" err="1" smtClean="0"/>
              <a:t>gần</a:t>
            </a:r>
            <a:r>
              <a:rPr lang="en-US" dirty="0" smtClean="0"/>
              <a:t> </a:t>
            </a:r>
            <a:r>
              <a:rPr lang="en-US" dirty="0" err="1" smtClean="0"/>
              <a:t>gũi</a:t>
            </a:r>
            <a:r>
              <a:rPr lang="en-US" dirty="0" smtClean="0"/>
              <a:t> </a:t>
            </a:r>
            <a:r>
              <a:rPr lang="en-US" dirty="0" err="1" smtClean="0"/>
              <a:t>đẹp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?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hõi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 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đễ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?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đẽ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thễ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?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đễ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?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ta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,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? </a:t>
            </a:r>
            <a:endParaRPr lang="en-US" dirty="0"/>
          </a:p>
        </p:txBody>
      </p:sp>
      <p:pic>
        <p:nvPicPr>
          <p:cNvPr id="4098" name="Picture 2" descr="C:\Program Files (x86)\Microsoft Office\MEDIA\CAGCAT10\j028190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2819400" cy="251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8086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54</TotalTime>
  <Words>321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Hardcover</vt:lpstr>
      <vt:lpstr>PHƯƠNG PHÁP SÁNG TẠO SCAMPER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6</cp:revision>
  <dcterms:created xsi:type="dcterms:W3CDTF">2016-06-28T00:44:52Z</dcterms:created>
  <dcterms:modified xsi:type="dcterms:W3CDTF">2016-06-28T01:39:30Z</dcterms:modified>
</cp:coreProperties>
</file>